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9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6" r:id="rId13"/>
    <p:sldId id="267" r:id="rId14"/>
    <p:sldId id="270" r:id="rId15"/>
    <p:sldId id="269" r:id="rId16"/>
    <p:sldId id="272" r:id="rId17"/>
    <p:sldId id="271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Nunito Sans" pitchFamily="2" charset="77"/>
      <p:regular r:id="rId26"/>
      <p:bold r:id="rId27"/>
    </p:embeddedFont>
    <p:embeddedFont>
      <p:font typeface="Nunito Sans Light" pitchFamily="2" charset="77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E0"/>
    <a:srgbClr val="003B87"/>
    <a:srgbClr val="23A950"/>
    <a:srgbClr val="741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7"/>
    <p:restoredTop sz="94701"/>
  </p:normalViewPr>
  <p:slideViewPr>
    <p:cSldViewPr snapToGrid="0" snapToObjects="1">
      <p:cViewPr varScale="1">
        <p:scale>
          <a:sx n="165" d="100"/>
          <a:sy n="165" d="100"/>
        </p:scale>
        <p:origin x="224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4" d="100"/>
          <a:sy n="144" d="100"/>
        </p:scale>
        <p:origin x="316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E3292-AF55-7C40-AA55-E52D9A8D40B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C1838-0723-9247-BCF0-1F87CF871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3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C1838-0723-9247-BCF0-1F87CF871E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C1838-0723-9247-BCF0-1F87CF871E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3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797A-8EE3-F647-AC83-1121ECA74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B63178-57CE-364F-A099-CFCDE7C14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3169D-FEA5-1341-95C2-30B76DA8D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0597-5053-5C40-9DB2-A2E4BDDCCE9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A29DF-63AD-E348-AA77-F092A56A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2649A-9590-C341-B7AD-122BCB25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0CAB-54B3-1F48-958E-3C67FB433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8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7B34D-A626-3F41-A664-AD982796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302E9B-87D3-9044-84F6-D90BF13BD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3B477-7899-FC49-9075-DC78184D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0597-5053-5C40-9DB2-A2E4BDDCCE9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B2428-9283-2141-BBA6-BF2ECF3F4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DF849-5409-0B4A-A897-357AFA50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0CAB-54B3-1F48-958E-3C67FB433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8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6A82CC-21E9-D640-AAD8-0D1D7A7854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EE15C3-644A-7542-AE56-00FF260C1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90CAD-0369-504C-9614-4543B22A4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0597-5053-5C40-9DB2-A2E4BDDCCE9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87518-4F28-AD49-A8C6-D2A30785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E2105-7FA8-6F4A-B872-4B6DAEBC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0CAB-54B3-1F48-958E-3C67FB433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4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3C028-BC38-8B4F-8FF2-F6AE2319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2317C-1FA1-2144-9347-95A4966D5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81D06-50C0-4442-91CC-5A8205914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0597-5053-5C40-9DB2-A2E4BDDCCE9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DEB03-9F32-604C-927C-D5C5571A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4EB9E-777B-A24F-8731-E8B896A8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0CAB-54B3-1F48-958E-3C67FB433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1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F9BC4-B1D7-F54F-AEBC-6ECC0AB3E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61879-6E2F-4A43-AF3B-27FD983A5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41CA3-B761-BA45-BC04-32373F036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0597-5053-5C40-9DB2-A2E4BDDCCE9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16B76-93AB-F243-98C0-EFDECBB1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9694F-8AF3-AE48-AA7B-E39EA339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0CAB-54B3-1F48-958E-3C67FB433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6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41865-B58E-F440-99DD-CE10DC797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7CABC-2F04-CC46-846D-A713D23EB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7404A-2765-AB45-9187-95551A43E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0B8C7-BAF7-9243-9B97-74A7095DB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0597-5053-5C40-9DB2-A2E4BDDCCE9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BDF82-B647-6943-A238-51BD34C8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0E8BA-F1F5-D842-904F-E18A4C4A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0CAB-54B3-1F48-958E-3C67FB433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1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5763E-84DB-F94A-95C4-66253BD5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DF9ED-5F99-DE49-96C3-D45C08B61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8BD42-0B28-6546-A99C-ACFD79043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7B9DEA-21EF-5343-86B8-600D67F9E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7A5890-1343-B249-B4F0-8325483D5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DF6C4F-DE3B-2D46-A961-2FE1E9576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0597-5053-5C40-9DB2-A2E4BDDCCE9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8918D3-C0C4-DE41-A2C4-39D184264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D430BB-3E4E-544A-A01D-8F6A34D1E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0CAB-54B3-1F48-958E-3C67FB433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3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D2E8C-A142-524F-801F-F3B957D7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E2463A-E21C-8448-9EB6-80701A230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0597-5053-5C40-9DB2-A2E4BDDCCE9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2E0DB-7635-E940-AF61-922D83022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EAA78-22D1-D944-81FF-F455A020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0CAB-54B3-1F48-958E-3C67FB433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010246-F389-4048-B28A-6A3554A0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0597-5053-5C40-9DB2-A2E4BDDCCE9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7A3527-ED8C-9440-B02E-81A55EE00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8ABC9-669C-C240-904D-2C11E6A6C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0CAB-54B3-1F48-958E-3C67FB433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7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A2E0-EE9A-FA42-ABCA-D68F21323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5E875-69BE-F64C-A13C-59087E005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D8E17-A926-B54A-8457-7EC651443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84EBF-B9F5-3945-8AFD-E75F5948B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0597-5053-5C40-9DB2-A2E4BDDCCE9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36CE1-1EFF-7B45-8B03-1E5E693E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88E1C-3B84-B549-98AA-0AE002A5C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0CAB-54B3-1F48-958E-3C67FB433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4AC62-D0EE-984C-B36C-FB4DB74DF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8C2ABA-F933-A94B-8CB4-299EE12E2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1A2DB-AE63-A24F-89BD-E846FA9FA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CA79C-58CE-124C-869C-42B05FFC1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0597-5053-5C40-9DB2-A2E4BDDCCE9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4A873-96B4-F34C-911A-A6860D468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1C810-E95A-7A47-9D04-0751EB25E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0CAB-54B3-1F48-958E-3C67FB433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3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30FC08-940F-2246-ABD4-F6EADBD7E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82451-1D43-AA47-A0CD-F285D747A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D4A40-7CDF-3444-95F7-B772D4359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40597-5053-5C40-9DB2-A2E4BDDCCE9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665D7-95C5-9B49-9264-5AAC52CE4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2935C-5D23-BE4B-A867-E3F55EAA8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A0CAB-54B3-1F48-958E-3C67FB433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6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8939FE-454E-EA4C-A2A4-732B003CB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84DE13-2BF9-DF42-913D-9D84F2874A4F}"/>
              </a:ext>
            </a:extLst>
          </p:cNvPr>
          <p:cNvSpPr txBox="1"/>
          <p:nvPr/>
        </p:nvSpPr>
        <p:spPr>
          <a:xfrm>
            <a:off x="4684975" y="2558323"/>
            <a:ext cx="5909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Nunito Sans" pitchFamily="2" charset="77"/>
              </a:rPr>
              <a:t>#</a:t>
            </a:r>
            <a:r>
              <a:rPr lang="en-GB" sz="4000" b="1" dirty="0" err="1">
                <a:solidFill>
                  <a:schemeClr val="bg1"/>
                </a:solidFill>
                <a:latin typeface="Nunito Sans" pitchFamily="2" charset="77"/>
              </a:rPr>
              <a:t>PromiseToThePlanet</a:t>
            </a:r>
            <a:endParaRPr lang="en-US" sz="4000" dirty="0">
              <a:solidFill>
                <a:schemeClr val="bg1"/>
              </a:solidFill>
              <a:latin typeface="Nunito Sa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EF466E-30D0-9A48-8BBD-C703101BA510}"/>
              </a:ext>
            </a:extLst>
          </p:cNvPr>
          <p:cNvSpPr txBox="1"/>
          <p:nvPr/>
        </p:nvSpPr>
        <p:spPr>
          <a:xfrm>
            <a:off x="4684975" y="3266209"/>
            <a:ext cx="479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Nunito Sans Light" pitchFamily="2" charset="77"/>
              </a:rPr>
              <a:t>Join the fight for a brighter future</a:t>
            </a:r>
            <a:endParaRPr lang="en-US" sz="2400" dirty="0">
              <a:solidFill>
                <a:schemeClr val="bg1"/>
              </a:solidFill>
              <a:latin typeface="Nunito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43280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0DEC13-A7BD-EF47-9276-F2D13AD54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6E756-1E6E-5C4C-A29A-F78C21E47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0">
            <a:extLst>
              <a:ext uri="{FF2B5EF4-FFF2-40B4-BE49-F238E27FC236}">
                <a16:creationId xmlns:a16="http://schemas.microsoft.com/office/drawing/2014/main" id="{AC8CA33F-A655-664A-A64E-D0F737DDF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90" y="319857"/>
            <a:ext cx="8667948" cy="1325563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chemeClr val="bg1"/>
              </a:solidFill>
              <a:latin typeface="Nunito Sans" pitchFamily="2" charset="77"/>
            </a:endParaRP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945B9BD4-F868-A94D-9B29-3D4C1DD01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89" y="1780357"/>
            <a:ext cx="8667949" cy="3880855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bg1"/>
              </a:solidFill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3514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52EA6A-6983-3646-981B-0D16FD3E5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0">
            <a:extLst>
              <a:ext uri="{FF2B5EF4-FFF2-40B4-BE49-F238E27FC236}">
                <a16:creationId xmlns:a16="http://schemas.microsoft.com/office/drawing/2014/main" id="{DD9BE85D-696D-6A40-8849-3E9BFDD3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90" y="319857"/>
            <a:ext cx="8667948" cy="1325563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rgbClr val="23A950"/>
              </a:solidFill>
              <a:latin typeface="Nunito Sans" pitchFamily="2" charset="77"/>
            </a:endParaRP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CD1BC5CD-98A5-784D-BE98-70C3EB616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89" y="1780357"/>
            <a:ext cx="8667949" cy="386740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23A950"/>
              </a:solidFill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14325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719F96-E645-1749-B5C8-D1C1C9918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0">
            <a:extLst>
              <a:ext uri="{FF2B5EF4-FFF2-40B4-BE49-F238E27FC236}">
                <a16:creationId xmlns:a16="http://schemas.microsoft.com/office/drawing/2014/main" id="{1FD8E9D6-6B17-4941-B7E1-9B763909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90" y="319857"/>
            <a:ext cx="8667948" cy="1325563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chemeClr val="bg1"/>
              </a:solidFill>
              <a:latin typeface="Nunito Sans" pitchFamily="2" charset="77"/>
            </a:endParaRP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23D04295-8776-5449-9F18-4AC245263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89" y="1780357"/>
            <a:ext cx="8667949" cy="3880855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bg1"/>
              </a:solidFill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92983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0FC466-7B32-4146-BE5A-E50445FA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0">
            <a:extLst>
              <a:ext uri="{FF2B5EF4-FFF2-40B4-BE49-F238E27FC236}">
                <a16:creationId xmlns:a16="http://schemas.microsoft.com/office/drawing/2014/main" id="{C739C4E3-0AE7-5B43-8028-94DAA6F1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90" y="319857"/>
            <a:ext cx="8667948" cy="1325563"/>
          </a:xfrm>
        </p:spPr>
        <p:txBody>
          <a:bodyPr>
            <a:normAutofit/>
          </a:bodyPr>
          <a:lstStyle/>
          <a:p>
            <a:endParaRPr lang="en-US" sz="2400" b="1" dirty="0">
              <a:latin typeface="Nunito Sans" pitchFamily="2" charset="77"/>
            </a:endParaRP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F8E20FB0-CCDD-4441-A118-B4450770C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89" y="1780357"/>
            <a:ext cx="8667949" cy="3907749"/>
          </a:xfrm>
        </p:spPr>
        <p:txBody>
          <a:bodyPr>
            <a:normAutofit/>
          </a:bodyPr>
          <a:lstStyle/>
          <a:p>
            <a:endParaRPr lang="en-US" sz="2400" dirty="0"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09915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1FCC09-AF66-3F49-A48B-E0AFF8A43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0">
            <a:extLst>
              <a:ext uri="{FF2B5EF4-FFF2-40B4-BE49-F238E27FC236}">
                <a16:creationId xmlns:a16="http://schemas.microsoft.com/office/drawing/2014/main" id="{46275679-D221-EC41-BE0F-FC3BD68F2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90" y="319857"/>
            <a:ext cx="8667948" cy="1325563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rgbClr val="003B87"/>
              </a:solidFill>
              <a:latin typeface="Nunito Sans" pitchFamily="2" charset="77"/>
            </a:endParaRP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DAD0D0C0-FD24-674D-B910-B9CF63990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89" y="1780357"/>
            <a:ext cx="8667949" cy="3894302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3B87"/>
              </a:solidFill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09637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25CA91-F6F0-4B45-8C39-B735275B5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0">
            <a:extLst>
              <a:ext uri="{FF2B5EF4-FFF2-40B4-BE49-F238E27FC236}">
                <a16:creationId xmlns:a16="http://schemas.microsoft.com/office/drawing/2014/main" id="{231DAEFB-7877-1B41-9DD7-341F3C520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90" y="319857"/>
            <a:ext cx="8667948" cy="1325563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rgbClr val="003B87"/>
              </a:solidFill>
              <a:latin typeface="Nunito Sans" pitchFamily="2" charset="77"/>
            </a:endParaRP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21762CBC-2CA6-1849-8263-CD1A7C976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90" y="1780357"/>
            <a:ext cx="8667948" cy="3880855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3B87"/>
              </a:solidFill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17823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C7A70D-9A77-E14B-A287-88DFDFE81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0">
            <a:extLst>
              <a:ext uri="{FF2B5EF4-FFF2-40B4-BE49-F238E27FC236}">
                <a16:creationId xmlns:a16="http://schemas.microsoft.com/office/drawing/2014/main" id="{9FDABCAB-6FE2-8746-81DA-EF34414D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90" y="319857"/>
            <a:ext cx="11167710" cy="1325563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rgbClr val="003B87"/>
              </a:solidFill>
              <a:latin typeface="Nunito Sans" pitchFamily="2" charset="77"/>
            </a:endParaRP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29060CD8-AE92-7D48-A7B8-977E01D7A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91" y="1869257"/>
            <a:ext cx="11167710" cy="3576802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3B87"/>
              </a:solidFill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84248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90EDF8-7580-164C-BD16-0E9C45C33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0">
            <a:extLst>
              <a:ext uri="{FF2B5EF4-FFF2-40B4-BE49-F238E27FC236}">
                <a16:creationId xmlns:a16="http://schemas.microsoft.com/office/drawing/2014/main" id="{724088E9-D742-C949-BE5A-9AE0CDBD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90" y="319857"/>
            <a:ext cx="11483574" cy="1325563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rgbClr val="003B87"/>
              </a:solidFill>
              <a:latin typeface="Nunito Sans" pitchFamily="2" charset="77"/>
            </a:endParaRP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E62E8FA6-7FCC-7645-A187-141B9146E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89" y="1780357"/>
            <a:ext cx="11483575" cy="3800172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3B87"/>
              </a:solidFill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1517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09D0A4B-ECB6-584D-951B-815AAF0B5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30ACF7B0-9D8D-FA4D-ACEE-80B810D7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238" y="365125"/>
            <a:ext cx="5960962" cy="1325563"/>
          </a:xfrm>
        </p:spPr>
        <p:txBody>
          <a:bodyPr>
            <a:normAutofit/>
          </a:bodyPr>
          <a:lstStyle/>
          <a:p>
            <a:endParaRPr lang="en-US" sz="2400" b="1" dirty="0">
              <a:latin typeface="Nunito Sans" pitchFamily="2" charset="77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97D954B-82A4-AD4A-80C4-D4F9788A6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238" y="1825625"/>
            <a:ext cx="5960962" cy="3845970"/>
          </a:xfrm>
        </p:spPr>
        <p:txBody>
          <a:bodyPr>
            <a:normAutofit/>
          </a:bodyPr>
          <a:lstStyle/>
          <a:p>
            <a:endParaRPr lang="en-US" sz="2400" dirty="0"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8532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53EFA0B-AF8A-0C4E-B291-1E43A2D80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0">
            <a:extLst>
              <a:ext uri="{FF2B5EF4-FFF2-40B4-BE49-F238E27FC236}">
                <a16:creationId xmlns:a16="http://schemas.microsoft.com/office/drawing/2014/main" id="{D5ABCEF4-EE45-3F46-9780-358341D4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77" y="292697"/>
            <a:ext cx="5607877" cy="1325563"/>
          </a:xfrm>
        </p:spPr>
        <p:txBody>
          <a:bodyPr>
            <a:normAutofit/>
          </a:bodyPr>
          <a:lstStyle/>
          <a:p>
            <a:endParaRPr lang="en-US" sz="2400" b="1" dirty="0">
              <a:latin typeface="Nunito Sans" pitchFamily="2" charset="77"/>
            </a:endParaRP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25F87203-F8F6-374D-A5F8-6546FABBE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77" y="1753197"/>
            <a:ext cx="5607877" cy="3845970"/>
          </a:xfrm>
        </p:spPr>
        <p:txBody>
          <a:bodyPr>
            <a:normAutofit/>
          </a:bodyPr>
          <a:lstStyle/>
          <a:p>
            <a:endParaRPr lang="en-US" sz="2400" dirty="0"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5298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1EEF8F5-F664-594A-9E8F-A0AB3D0B5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F2853BDE-488C-8F41-A92F-16F79B75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90" y="319857"/>
            <a:ext cx="8667948" cy="1325563"/>
          </a:xfrm>
        </p:spPr>
        <p:txBody>
          <a:bodyPr>
            <a:normAutofit/>
          </a:bodyPr>
          <a:lstStyle/>
          <a:p>
            <a:endParaRPr lang="en-US" sz="2400" b="1" dirty="0">
              <a:latin typeface="Nunito Sans" pitchFamily="2" charset="77"/>
            </a:endParaRPr>
          </a:p>
        </p:txBody>
      </p:sp>
      <p:sp>
        <p:nvSpPr>
          <p:cNvPr id="20" name="Content Placeholder 11">
            <a:extLst>
              <a:ext uri="{FF2B5EF4-FFF2-40B4-BE49-F238E27FC236}">
                <a16:creationId xmlns:a16="http://schemas.microsoft.com/office/drawing/2014/main" id="{7DC2D7BA-FE49-C74B-AF53-F0932A18C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89" y="1780357"/>
            <a:ext cx="11483575" cy="3434439"/>
          </a:xfrm>
        </p:spPr>
        <p:txBody>
          <a:bodyPr>
            <a:normAutofit/>
          </a:bodyPr>
          <a:lstStyle/>
          <a:p>
            <a:endParaRPr lang="en-US" sz="2400" dirty="0"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48923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9357A7-6B6A-3041-9480-FE4EEEAD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0">
            <a:extLst>
              <a:ext uri="{FF2B5EF4-FFF2-40B4-BE49-F238E27FC236}">
                <a16:creationId xmlns:a16="http://schemas.microsoft.com/office/drawing/2014/main" id="{BA15F28A-5D6E-874F-A598-7F1A8407D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90" y="319857"/>
            <a:ext cx="8667948" cy="1325563"/>
          </a:xfrm>
        </p:spPr>
        <p:txBody>
          <a:bodyPr>
            <a:normAutofit/>
          </a:bodyPr>
          <a:lstStyle/>
          <a:p>
            <a:endParaRPr lang="en-US" sz="2400" b="1" dirty="0">
              <a:latin typeface="Nunito Sans" pitchFamily="2" charset="77"/>
            </a:endParaRP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ADB6CB14-F560-4448-BB6D-957E185B1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89" y="1780357"/>
            <a:ext cx="11483575" cy="3434439"/>
          </a:xfrm>
        </p:spPr>
        <p:txBody>
          <a:bodyPr>
            <a:normAutofit/>
          </a:bodyPr>
          <a:lstStyle/>
          <a:p>
            <a:endParaRPr lang="en-US" sz="2400" dirty="0"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6920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5DA93C5-F5FB-2E45-8243-CC13B429C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2B9F668-9D12-C14B-92DB-5AE0119DD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90" y="319857"/>
            <a:ext cx="8667948" cy="1325563"/>
          </a:xfrm>
        </p:spPr>
        <p:txBody>
          <a:bodyPr>
            <a:normAutofit/>
          </a:bodyPr>
          <a:lstStyle/>
          <a:p>
            <a:endParaRPr lang="en-US" sz="2400" b="1" dirty="0">
              <a:latin typeface="Nunito Sans" pitchFamily="2" charset="77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ADF17CB-D119-EA4E-BE59-5A677BA9D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89" y="1780357"/>
            <a:ext cx="8667949" cy="3800172"/>
          </a:xfrm>
        </p:spPr>
        <p:txBody>
          <a:bodyPr>
            <a:normAutofit/>
          </a:bodyPr>
          <a:lstStyle/>
          <a:p>
            <a:endParaRPr lang="en-US" sz="2400" dirty="0"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836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5DF6BF5-91A2-E247-9334-CC6220403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0">
            <a:extLst>
              <a:ext uri="{FF2B5EF4-FFF2-40B4-BE49-F238E27FC236}">
                <a16:creationId xmlns:a16="http://schemas.microsoft.com/office/drawing/2014/main" id="{99358A30-08CD-F249-B706-03BD57844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90" y="319857"/>
            <a:ext cx="8667948" cy="1325563"/>
          </a:xfrm>
        </p:spPr>
        <p:txBody>
          <a:bodyPr>
            <a:normAutofit/>
          </a:bodyPr>
          <a:lstStyle/>
          <a:p>
            <a:endParaRPr lang="en-US" sz="2400" b="1" dirty="0">
              <a:latin typeface="Nunito Sans" pitchFamily="2" charset="77"/>
            </a:endParaRP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DEF6ADB5-F955-8F4D-9956-9DA4E7545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89" y="1780357"/>
            <a:ext cx="8667949" cy="3732937"/>
          </a:xfrm>
        </p:spPr>
        <p:txBody>
          <a:bodyPr>
            <a:normAutofit/>
          </a:bodyPr>
          <a:lstStyle/>
          <a:p>
            <a:endParaRPr lang="en-US" sz="2400" dirty="0"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0781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642B62-6E06-C041-A48A-1CA270FF7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0">
            <a:extLst>
              <a:ext uri="{FF2B5EF4-FFF2-40B4-BE49-F238E27FC236}">
                <a16:creationId xmlns:a16="http://schemas.microsoft.com/office/drawing/2014/main" id="{365DDF10-3D8F-5041-B968-50A775C50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90" y="319857"/>
            <a:ext cx="8667948" cy="1325563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chemeClr val="bg1"/>
              </a:solidFill>
              <a:latin typeface="Nunito Sans" pitchFamily="2" charset="77"/>
            </a:endParaRP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C27B0174-5367-CA46-9807-FB3893F6A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89" y="1780357"/>
            <a:ext cx="8667949" cy="377327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bg1"/>
              </a:solidFill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3069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5B2F03-CB6D-A645-B9D1-5B760A8D2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0">
            <a:extLst>
              <a:ext uri="{FF2B5EF4-FFF2-40B4-BE49-F238E27FC236}">
                <a16:creationId xmlns:a16="http://schemas.microsoft.com/office/drawing/2014/main" id="{D5D3E361-D523-9D44-A222-40AE29E64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90" y="319857"/>
            <a:ext cx="8667948" cy="1325563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rgbClr val="006EE0"/>
              </a:solidFill>
              <a:latin typeface="Nunito Sans" pitchFamily="2" charset="77"/>
            </a:endParaRP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441DC726-269B-1847-B6EF-1CB40B8F3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89" y="1780357"/>
            <a:ext cx="8667949" cy="3840514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6EE0"/>
              </a:solidFill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4429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11</Words>
  <Application>Microsoft Macintosh PowerPoint</Application>
  <PresentationFormat>Widescreen</PresentationFormat>
  <Paragraphs>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Nunito Sans</vt:lpstr>
      <vt:lpstr>Nunito Sans Light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 Smith</dc:creator>
  <cp:lastModifiedBy>Leona Smith</cp:lastModifiedBy>
  <cp:revision>13</cp:revision>
  <dcterms:created xsi:type="dcterms:W3CDTF">2021-08-24T10:14:42Z</dcterms:created>
  <dcterms:modified xsi:type="dcterms:W3CDTF">2021-08-26T09:43:55Z</dcterms:modified>
</cp:coreProperties>
</file>